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5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E30"/>
    <a:srgbClr val="F6AB00"/>
    <a:srgbClr val="FF99FF"/>
    <a:srgbClr val="E5E5E5"/>
    <a:srgbClr val="3551A2"/>
    <a:srgbClr val="FDD000"/>
    <a:srgbClr val="F29A76"/>
    <a:srgbClr val="F19DAE"/>
    <a:srgbClr val="CD5D00"/>
    <a:srgbClr val="005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00" y="7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250B-E908-09A1-3A89-6A8C1C60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928D3AB4-70AD-2F1A-CD98-982DCE8AE8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9152"/>
          <a:stretch>
            <a:fillRect/>
          </a:stretch>
        </p:blipFill>
        <p:spPr>
          <a:xfrm>
            <a:off x="-96937" y="0"/>
            <a:ext cx="7992351" cy="1106833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BD4C9E-E085-6217-736E-2DA871CAF94A}"/>
              </a:ext>
            </a:extLst>
          </p:cNvPr>
          <p:cNvSpPr/>
          <p:nvPr/>
        </p:nvSpPr>
        <p:spPr>
          <a:xfrm>
            <a:off x="1354720" y="10028392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０３－３５５４－８１２１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EBD361C-EF2B-7D4E-C3A6-A41757549FCE}"/>
              </a:ext>
            </a:extLst>
          </p:cNvPr>
          <p:cNvSpPr/>
          <p:nvPr/>
        </p:nvSpPr>
        <p:spPr>
          <a:xfrm>
            <a:off x="-17789" y="8233540"/>
            <a:ext cx="79413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n w="28575">
                  <a:solidFill>
                    <a:srgbClr val="3551A2"/>
                  </a:solidFill>
                </a:ln>
                <a:solidFill>
                  <a:srgbClr val="FDD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料理自慢の私たちに</a:t>
            </a:r>
            <a:endParaRPr lang="en-US" altLang="ja-JP" sz="4000" dirty="0">
              <a:ln w="28575">
                <a:solidFill>
                  <a:srgbClr val="3551A2"/>
                </a:solidFill>
              </a:ln>
              <a:solidFill>
                <a:srgbClr val="FDD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n w="28575">
                  <a:solidFill>
                    <a:srgbClr val="3551A2"/>
                  </a:solidFill>
                </a:ln>
                <a:solidFill>
                  <a:srgbClr val="FDD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お任せください！！</a:t>
            </a:r>
            <a:endParaRPr lang="en-US" altLang="ja-JP" sz="4400" dirty="0">
              <a:ln w="28575">
                <a:solidFill>
                  <a:srgbClr val="3551A2"/>
                </a:solidFill>
              </a:ln>
              <a:solidFill>
                <a:srgbClr val="FDD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n w="28575">
                  <a:solidFill>
                    <a:srgbClr val="3551A2"/>
                  </a:solidFill>
                </a:ln>
                <a:solidFill>
                  <a:srgbClr val="FDD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ベスト・ケアー訪問板橋</a:t>
            </a:r>
            <a:endParaRPr lang="ja-JP" altLang="en-US" sz="3600" dirty="0">
              <a:ln w="28575">
                <a:solidFill>
                  <a:srgbClr val="3551A2"/>
                </a:solidFill>
              </a:ln>
              <a:solidFill>
                <a:srgbClr val="FDD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013A47F2-7416-7D1F-5876-FCBC4CBBD3A9}"/>
              </a:ext>
            </a:extLst>
          </p:cNvPr>
          <p:cNvSpPr/>
          <p:nvPr/>
        </p:nvSpPr>
        <p:spPr>
          <a:xfrm>
            <a:off x="9863377" y="3881995"/>
            <a:ext cx="2739020" cy="1844542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827237-23C3-81BB-EF08-4188B3214004}"/>
              </a:ext>
            </a:extLst>
          </p:cNvPr>
          <p:cNvSpPr/>
          <p:nvPr/>
        </p:nvSpPr>
        <p:spPr>
          <a:xfrm>
            <a:off x="-195015" y="-66230"/>
            <a:ext cx="82957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寒い冬も、私たちがいます</a:t>
            </a:r>
            <a:endParaRPr lang="en-US" altLang="ja-JP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温かい毎日を訪問介護で！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B24177-CBF2-EA49-353F-3C807D6B0319}"/>
              </a:ext>
            </a:extLst>
          </p:cNvPr>
          <p:cNvSpPr/>
          <p:nvPr/>
        </p:nvSpPr>
        <p:spPr>
          <a:xfrm>
            <a:off x="1836306" y="7911387"/>
            <a:ext cx="4695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＊材料のご準備は、よろしくお願いします☺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8FF964-4262-F2DA-4557-A1524AF0FA7E}"/>
              </a:ext>
            </a:extLst>
          </p:cNvPr>
          <p:cNvSpPr/>
          <p:nvPr/>
        </p:nvSpPr>
        <p:spPr>
          <a:xfrm>
            <a:off x="3703939" y="1712215"/>
            <a:ext cx="35500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東北・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山形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編</a:t>
            </a:r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</a:p>
          <a:p>
            <a:pPr algn="ctr"/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けんちん汁</a:t>
            </a:r>
            <a:endParaRPr lang="en-US" altLang="ja-JP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材料：大根・ごぼう</a:t>
            </a:r>
            <a:endParaRPr lang="en-US" altLang="ja-JP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（根菜なら</a:t>
            </a:r>
            <a:r>
              <a: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2A0C4A-EA6A-28B5-78A2-AECBEA57A12F}"/>
              </a:ext>
            </a:extLst>
          </p:cNvPr>
          <p:cNvSpPr/>
          <p:nvPr/>
        </p:nvSpPr>
        <p:spPr>
          <a:xfrm>
            <a:off x="333521" y="4076915"/>
            <a:ext cx="35500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関東・茨城編</a:t>
            </a:r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かぼちゃスープ</a:t>
            </a:r>
            <a:endParaRPr lang="en-US" altLang="ja-JP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材料：かぼちゃ・牛乳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14B7AA-F86F-0156-63F6-75A68DCC31C6}"/>
              </a:ext>
            </a:extLst>
          </p:cNvPr>
          <p:cNvSpPr/>
          <p:nvPr/>
        </p:nvSpPr>
        <p:spPr>
          <a:xfrm>
            <a:off x="3703939" y="5939784"/>
            <a:ext cx="35500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九州・沖縄編</a:t>
            </a:r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</a:p>
          <a:p>
            <a:pPr algn="ctr"/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沖縄風おでん</a:t>
            </a:r>
            <a:endParaRPr lang="en-US" altLang="ja-JP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材料：豆腐や昆布や豚肉を柔かく煮込む</a:t>
            </a:r>
            <a:endParaRPr lang="en-US" altLang="ja-JP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AutoShape 2" descr="関連する画像の詳細をご覧ください。「こたつ布団」の画像 - 199 件の Stock 写真、ベクターおよびビデオ | Adobe Stock">
            <a:extLst>
              <a:ext uri="{FF2B5EF4-FFF2-40B4-BE49-F238E27FC236}">
                <a16:creationId xmlns:a16="http://schemas.microsoft.com/office/drawing/2014/main" id="{AB44E6F2-748F-EDD5-F894-88D757DCA8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5388" y="5300663"/>
            <a:ext cx="8295790" cy="82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19E01A-5638-D200-B8BB-B5C7AF86D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64" y="3544575"/>
            <a:ext cx="3258884" cy="247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76FC41A-E69C-8529-60BA-54E67EB31C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82"/>
          <a:stretch>
            <a:fillRect/>
          </a:stretch>
        </p:blipFill>
        <p:spPr>
          <a:xfrm>
            <a:off x="665861" y="1487734"/>
            <a:ext cx="3258884" cy="227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E3AFE32-9B55-FDE7-953C-BC573D7A08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774"/>
          <a:stretch>
            <a:fillRect/>
          </a:stretch>
        </p:blipFill>
        <p:spPr>
          <a:xfrm>
            <a:off x="744453" y="5777167"/>
            <a:ext cx="3180292" cy="224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306536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37</TotalTime>
  <Words>86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HGP創英角ﾎﾟｯﾌﾟ体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best_0210</dc:creator>
  <cp:lastModifiedBy>best_0210</cp:lastModifiedBy>
  <cp:revision>4</cp:revision>
  <dcterms:created xsi:type="dcterms:W3CDTF">2015-06-04T11:12:08Z</dcterms:created>
  <dcterms:modified xsi:type="dcterms:W3CDTF">2025-10-30T05:25:01Z</dcterms:modified>
</cp:coreProperties>
</file>